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4"/>
  </p:normalViewPr>
  <p:slideViewPr>
    <p:cSldViewPr snapToGrid="0">
      <p:cViewPr varScale="1">
        <p:scale>
          <a:sx n="142" d="100"/>
          <a:sy n="142" d="100"/>
        </p:scale>
        <p:origin x="6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e24d263634f5f4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e24d263634f5f4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8b5ec56a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8b5ec56a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4c4b819a4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4c4b819a4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b5ec56a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8b5ec56a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c5af1a5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4c5af1a5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4000"/>
              <a:t>Innstilte kandidater til styret</a:t>
            </a:r>
            <a:endParaRPr sz="4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Storsalen menighet 2026/2027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864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Dagens styre i Storsalen menighet (2025/2026)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25" y="806140"/>
            <a:ext cx="1285749" cy="12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17990" y="2197247"/>
            <a:ext cx="15612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Kristian Sævik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Styreleder 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1158" y="806140"/>
            <a:ext cx="1285749" cy="12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927081" y="2331341"/>
            <a:ext cx="15612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Kristin Mæland Mellingen 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Nestleder (</a:t>
            </a:r>
            <a:r>
              <a:rPr lang="no" sz="1200" i="1">
                <a:solidFill>
                  <a:srgbClr val="FF0000"/>
                </a:solidFill>
              </a:rPr>
              <a:t>på valg</a:t>
            </a:r>
            <a:r>
              <a:rPr lang="no" sz="1200" i="1">
                <a:solidFill>
                  <a:schemeClr val="dk2"/>
                </a:solidFill>
              </a:rPr>
              <a:t>)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9827" y="806140"/>
            <a:ext cx="1285749" cy="12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426320" y="2312185"/>
            <a:ext cx="17766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Ifa Amansa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Styremedlem 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(</a:t>
            </a:r>
            <a:r>
              <a:rPr lang="no" sz="1200" i="1">
                <a:solidFill>
                  <a:srgbClr val="FF0000"/>
                </a:solidFill>
              </a:rPr>
              <a:t>på valg</a:t>
            </a:r>
            <a:r>
              <a:rPr lang="no" sz="1200" i="1">
                <a:solidFill>
                  <a:schemeClr val="dk2"/>
                </a:solidFill>
              </a:rPr>
              <a:t>)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8275" y="806150"/>
            <a:ext cx="1285749" cy="12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5042845" y="2321763"/>
            <a:ext cx="17766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Ingvild Jåtun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Styremedlem 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(</a:t>
            </a:r>
            <a:r>
              <a:rPr lang="no" sz="1200" i="1">
                <a:solidFill>
                  <a:srgbClr val="FF0000"/>
                </a:solidFill>
              </a:rPr>
              <a:t>på valg</a:t>
            </a:r>
            <a:r>
              <a:rPr lang="no" sz="1200" i="1">
                <a:solidFill>
                  <a:schemeClr val="dk2"/>
                </a:solidFill>
              </a:rPr>
              <a:t>)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4800" y="806150"/>
            <a:ext cx="1285749" cy="12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6659370" y="2302607"/>
            <a:ext cx="17766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Torstein Husby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Styremedlem 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6547" y="2876403"/>
            <a:ext cx="1285749" cy="12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727519" y="4495157"/>
            <a:ext cx="17766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Johanne K. Saxegaard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Styremedlem 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6689" y="2876407"/>
            <a:ext cx="1285749" cy="128573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2346172" y="4381584"/>
            <a:ext cx="17766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Filip Solbakken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Varamedlem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(</a:t>
            </a:r>
            <a:r>
              <a:rPr lang="no" sz="1200" i="1">
                <a:solidFill>
                  <a:srgbClr val="FF0000"/>
                </a:solidFill>
              </a:rPr>
              <a:t>på valg</a:t>
            </a:r>
            <a:r>
              <a:rPr lang="no" sz="1200" i="1">
                <a:solidFill>
                  <a:schemeClr val="dk2"/>
                </a:solidFill>
              </a:rPr>
              <a:t>)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32189" y="2876408"/>
            <a:ext cx="1285749" cy="128573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4048446" y="4381575"/>
            <a:ext cx="19008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Linda Elise Bakken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Varamedlem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(</a:t>
            </a:r>
            <a:r>
              <a:rPr lang="no" sz="1200" i="1">
                <a:solidFill>
                  <a:srgbClr val="FF0000"/>
                </a:solidFill>
              </a:rPr>
              <a:t>på valg</a:t>
            </a:r>
            <a:r>
              <a:rPr lang="no" sz="1200" i="1">
                <a:solidFill>
                  <a:schemeClr val="dk2"/>
                </a:solidFill>
              </a:rPr>
              <a:t>)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83272" y="2876407"/>
            <a:ext cx="1285749" cy="128573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5775753" y="4381575"/>
            <a:ext cx="19008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dk2"/>
                </a:solidFill>
              </a:rPr>
              <a:t>Anders T. Kråkenes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Varamedlem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>
                <a:solidFill>
                  <a:schemeClr val="dk2"/>
                </a:solidFill>
              </a:rPr>
              <a:t>(</a:t>
            </a:r>
            <a:r>
              <a:rPr lang="no" sz="1200" i="1">
                <a:solidFill>
                  <a:srgbClr val="FF0000"/>
                </a:solidFill>
              </a:rPr>
              <a:t>på valg</a:t>
            </a:r>
            <a:r>
              <a:rPr lang="no" sz="1200" i="1">
                <a:solidFill>
                  <a:schemeClr val="dk2"/>
                </a:solidFill>
              </a:rPr>
              <a:t>)</a:t>
            </a:r>
            <a:endParaRPr sz="12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Kandidat til styret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t="12740" r="12434"/>
          <a:stretch/>
        </p:blipFill>
        <p:spPr>
          <a:xfrm>
            <a:off x="429125" y="1067575"/>
            <a:ext cx="1317550" cy="16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998675" y="997375"/>
            <a:ext cx="2573400" cy="1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Linda Elise Bakke (31)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Kveld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Yrke</a:t>
            </a:r>
            <a:r>
              <a:rPr lang="no" sz="1300">
                <a:solidFill>
                  <a:schemeClr val="dk1"/>
                </a:solidFill>
              </a:rPr>
              <a:t>: Lærer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Erfaring fra Storsalen</a:t>
            </a:r>
            <a:r>
              <a:rPr lang="no" sz="1300">
                <a:solidFill>
                  <a:schemeClr val="dk1"/>
                </a:solidFill>
              </a:rPr>
              <a:t>: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Praktisk team på Kveld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Kafétjeneste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Ventemat på Riksen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572000" y="991375"/>
            <a:ext cx="4344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Hva blir viktig for menigheten fremover:</a:t>
            </a:r>
            <a:br>
              <a:rPr lang="no" sz="1500">
                <a:solidFill>
                  <a:schemeClr val="dk1"/>
                </a:solidFill>
              </a:rPr>
            </a:br>
            <a:r>
              <a:rPr lang="no">
                <a:solidFill>
                  <a:srgbClr val="222222"/>
                </a:solidFill>
                <a:highlight>
                  <a:srgbClr val="FFFFFF"/>
                </a:highlight>
              </a:rPr>
              <a:t>For meg er det viktig at alle i kyrkja vår får oppleve tilhøyrsle i fellesskapet. At alle kan finne sin plass i store eller mindre fellesskap, tenester og aktivitetar gjennom veka og året. Uansett om ein er ung eller gamal, og om ein har gått i Storsalen lenge eller kort.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1998675" y="2902375"/>
            <a:ext cx="2573400" cy="1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Ifa Amensa (50)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Morgen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Yrke</a:t>
            </a:r>
            <a:r>
              <a:rPr lang="no" sz="1300">
                <a:solidFill>
                  <a:schemeClr val="dk1"/>
                </a:solidFill>
              </a:rPr>
              <a:t>: Personalleder</a:t>
            </a:r>
            <a:endParaRPr sz="13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Erfaring fra Storsalen:</a:t>
            </a:r>
            <a:endParaRPr sz="1300" b="1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Styremedlem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Multimedia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4572000" y="2896375"/>
            <a:ext cx="4344900" cy="1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Hva blir viktig for menigheten fremover:</a:t>
            </a:r>
            <a:br>
              <a:rPr lang="no" sz="1500">
                <a:solidFill>
                  <a:schemeClr val="dk1"/>
                </a:solidFill>
              </a:rPr>
            </a:br>
            <a:r>
              <a:rPr lang="no">
                <a:solidFill>
                  <a:schemeClr val="dk1"/>
                </a:solidFill>
              </a:rPr>
              <a:t>Fortsette å satse på barne- og ungdom og familie.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Styrke både små og store felleskap der hver enkelt finner sin naturlige plass som familiemedlem.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Fortsette å synge: kom og se, og invitere hele Oslo til bords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940" y="3037976"/>
            <a:ext cx="1359925" cy="15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Kandidat til styret</a:t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1998675" y="997375"/>
            <a:ext cx="2639100" cy="1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Olav Fikstvedt Goa (27)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Kveld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Yrke</a:t>
            </a:r>
            <a:r>
              <a:rPr lang="no" sz="1300">
                <a:solidFill>
                  <a:schemeClr val="dk1"/>
                </a:solidFill>
              </a:rPr>
              <a:t>: Konsulent i Deloitte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Erfaring fra Storsalen</a:t>
            </a:r>
            <a:r>
              <a:rPr lang="no" sz="1300">
                <a:solidFill>
                  <a:schemeClr val="dk1"/>
                </a:solidFill>
              </a:rPr>
              <a:t>: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Gudstjeneste koordinator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Camino club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4572000" y="991375"/>
            <a:ext cx="4344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Hva blir viktig for menigheten fremover:</a:t>
            </a:r>
            <a:br>
              <a:rPr lang="no" sz="1500">
                <a:solidFill>
                  <a:schemeClr val="dk1"/>
                </a:solidFill>
              </a:rPr>
            </a:br>
            <a:r>
              <a:rPr lang="no" sz="1500">
                <a:solidFill>
                  <a:schemeClr val="dk1"/>
                </a:solidFill>
                <a:highlight>
                  <a:srgbClr val="FFFFFF"/>
                </a:highlight>
              </a:rPr>
              <a:t>Fortsette å legge til rette for at fellesskapene i Storsalen kan vokse på en god og bærekraftig måte, slik at vi sammen kan bevare og bygge sterke fellesskap – både i Templet og der vi eventuelt skulle samles fremover.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1998675" y="2902375"/>
            <a:ext cx="2573400" cy="1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Hanna Alnes Vestgarden (24)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Kveld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Yrke</a:t>
            </a:r>
            <a:r>
              <a:rPr lang="no" sz="1300">
                <a:solidFill>
                  <a:schemeClr val="dk1"/>
                </a:solidFill>
              </a:rPr>
              <a:t>: Lektorstudent i kjemi og matematikk, 4.året </a:t>
            </a:r>
            <a:endParaRPr sz="13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Erfaring fra Storsalen:</a:t>
            </a:r>
            <a:endParaRPr sz="1300" b="1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Leder i KRIK Hellida, 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frivillig på kjærlighetsfesten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572000" y="2896375"/>
            <a:ext cx="4344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Hva blir viktig for menigheten fremover:</a:t>
            </a:r>
            <a:br>
              <a:rPr lang="no" sz="1500">
                <a:solidFill>
                  <a:schemeClr val="dk1"/>
                </a:solidFill>
              </a:rPr>
            </a:br>
            <a:r>
              <a:rPr lang="no" sz="1500">
                <a:solidFill>
                  <a:srgbClr val="222222"/>
                </a:solidFill>
                <a:highlight>
                  <a:srgbClr val="FFFFFF"/>
                </a:highlight>
              </a:rPr>
              <a:t>Å være en inkluderende kirke hvor alle blir sett, hvor det skal være lett å komme inn i fellesskapet. </a:t>
            </a:r>
            <a:endParaRPr sz="15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rgbClr val="222222"/>
                </a:solidFill>
                <a:highlight>
                  <a:srgbClr val="FFFFFF"/>
                </a:highlight>
              </a:rPr>
              <a:t>Fortsette å styrke barne- og ungdomsarbeidet. 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l="35298" t="17775" r="9781" b="36542"/>
          <a:stretch/>
        </p:blipFill>
        <p:spPr>
          <a:xfrm>
            <a:off x="493327" y="3091550"/>
            <a:ext cx="1393999" cy="17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 l="21661" r="33399" b="55419"/>
          <a:stretch/>
        </p:blipFill>
        <p:spPr>
          <a:xfrm>
            <a:off x="493315" y="1075700"/>
            <a:ext cx="1394012" cy="184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Kandidat til styret</a:t>
            </a:r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1998675" y="997375"/>
            <a:ext cx="2573400" cy="1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Eirik Hauge (26)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Kveld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Yrke</a:t>
            </a:r>
            <a:r>
              <a:rPr lang="no" sz="1300">
                <a:solidFill>
                  <a:schemeClr val="dk1"/>
                </a:solidFill>
              </a:rPr>
              <a:t>: Finans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Erfaring fra Storsalen</a:t>
            </a:r>
            <a:r>
              <a:rPr lang="no" sz="1300">
                <a:solidFill>
                  <a:schemeClr val="dk1"/>
                </a:solidFill>
              </a:rPr>
              <a:t>:</a:t>
            </a:r>
            <a:endParaRPr sz="1300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>
                <a:solidFill>
                  <a:schemeClr val="dk1"/>
                </a:solidFill>
              </a:rPr>
              <a:t>Vært med i Marita kafeen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4572000" y="991375"/>
            <a:ext cx="4344900" cy="17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Hva blir viktig for menigheten fremover:</a:t>
            </a:r>
            <a:br>
              <a:rPr lang="no" sz="1500">
                <a:solidFill>
                  <a:schemeClr val="dk1"/>
                </a:solidFill>
              </a:rPr>
            </a:br>
            <a:r>
              <a:rPr lang="no" sz="1500">
                <a:solidFill>
                  <a:srgbClr val="222222"/>
                </a:solidFill>
                <a:highlight>
                  <a:srgbClr val="FFFFFF"/>
                </a:highlight>
              </a:rPr>
              <a:t>Jeg tror det blir viktig for Storsalen å se på hva vi kan gjøre for å være en aktuell, betydningsfull og inkluderende menighet for de kommende kullene - samtidig som vi klarer å ta vare på det fellesskapet, arbeidet, og de verdiene som allerede eksisterer. 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1998675" y="2902375"/>
            <a:ext cx="2573400" cy="20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Eline Hæåk (27)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Kveld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Yrke</a:t>
            </a:r>
            <a:r>
              <a:rPr lang="no" sz="1300">
                <a:solidFill>
                  <a:schemeClr val="dk1"/>
                </a:solidFill>
              </a:rPr>
              <a:t>: Feltprest</a:t>
            </a:r>
            <a:endParaRPr sz="13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Erfaring fra Storsalen:</a:t>
            </a:r>
            <a:endParaRPr sz="1300" b="1">
              <a:solidFill>
                <a:schemeClr val="dk1"/>
              </a:solidFill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200">
                <a:solidFill>
                  <a:schemeClr val="dk1"/>
                </a:solidFill>
                <a:highlight>
                  <a:srgbClr val="FFFFFF"/>
                </a:highlight>
              </a:rPr>
              <a:t>Vært i ledergruppen for kveldsfellesskapet i fem år, 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200">
                <a:solidFill>
                  <a:schemeClr val="dk1"/>
                </a:solidFill>
                <a:highlight>
                  <a:srgbClr val="FFFFFF"/>
                </a:highlight>
              </a:rPr>
              <a:t>Teamleder og liturg på kveld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8000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200">
                <a:solidFill>
                  <a:schemeClr val="dk1"/>
                </a:solidFill>
                <a:highlight>
                  <a:srgbClr val="FFFFFF"/>
                </a:highlight>
              </a:rPr>
              <a:t>Forkynner på Morgen og Kveld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572000" y="2896375"/>
            <a:ext cx="4344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Hva blir viktig for menigheten fremover:</a:t>
            </a:r>
            <a:br>
              <a:rPr lang="no" sz="1500">
                <a:solidFill>
                  <a:schemeClr val="dk1"/>
                </a:solidFill>
              </a:rPr>
            </a:br>
            <a:r>
              <a:rPr lang="no">
                <a:solidFill>
                  <a:schemeClr val="dk1"/>
                </a:solidFill>
                <a:highlight>
                  <a:srgbClr val="FFFFFF"/>
                </a:highlight>
              </a:rPr>
              <a:t>Jeg er opptatt av at kirken skal være et godt fellesskap hvor det er godt å komme og være, med sunn og god forkynnelse. Vi kan legge til rette for gode og sunne fellesskap, hvor mennesker får møte Jesus, blir styrket i troen og får påfyll slik at de kan leve med Jesus i hverdagen. Skal vi få til dette trenger vi gode ansatte, trygg økonomi og godt styrearbeid, slik at menigheten kan vokse og utvikle seg.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r="13322" b="20597"/>
          <a:stretch/>
        </p:blipFill>
        <p:spPr>
          <a:xfrm>
            <a:off x="449330" y="3032438"/>
            <a:ext cx="1468224" cy="179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4">
            <a:alphaModFix/>
          </a:blip>
          <a:srcRect l="3389" r="9933"/>
          <a:stretch/>
        </p:blipFill>
        <p:spPr>
          <a:xfrm>
            <a:off x="449330" y="1131812"/>
            <a:ext cx="1468226" cy="16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no"/>
              <a:t>Kandidater til valgkomiteen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00" b="1">
                <a:solidFill>
                  <a:schemeClr val="dk1"/>
                </a:solidFill>
              </a:rPr>
              <a:t>Anders Gil Spilling (54) - leder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Morgen</a:t>
            </a:r>
            <a:endParaRPr strike="sngStrike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Arne Sandrib (28)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Kveld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Renato Arruda (46)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Morgen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00" b="1">
                <a:solidFill>
                  <a:schemeClr val="dk1"/>
                </a:solidFill>
              </a:rPr>
              <a:t>Julie Kvalevaag-Holm (26)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300" b="1">
                <a:solidFill>
                  <a:schemeClr val="dk1"/>
                </a:solidFill>
              </a:rPr>
              <a:t>Tilhørighet</a:t>
            </a:r>
            <a:r>
              <a:rPr lang="no" sz="1300">
                <a:solidFill>
                  <a:schemeClr val="dk1"/>
                </a:solidFill>
              </a:rPr>
              <a:t>: Storsalen Kveld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Stabens representant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300">
                <a:solidFill>
                  <a:schemeClr val="dk1"/>
                </a:solidFill>
              </a:rPr>
              <a:t>Staben velger sin representant 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</Words>
  <Application>Microsoft Macintosh PowerPoint</Application>
  <PresentationFormat>Skjermfremvisning (16:9)</PresentationFormat>
  <Paragraphs>91</Paragraphs>
  <Slides>6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8" baseType="lpstr">
      <vt:lpstr>Arial</vt:lpstr>
      <vt:lpstr>Simple Light</vt:lpstr>
      <vt:lpstr>Innstilte kandidater til styret</vt:lpstr>
      <vt:lpstr>Dagens styre i Storsalen menighet (2025/2026)</vt:lpstr>
      <vt:lpstr>Kandidat til styret</vt:lpstr>
      <vt:lpstr>Kandidat til styret</vt:lpstr>
      <vt:lpstr>Kandidat til styret</vt:lpstr>
      <vt:lpstr>Kandidater til valgkomiteen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Solveig Andersen Tveitereid</cp:lastModifiedBy>
  <cp:revision>1</cp:revision>
  <dcterms:modified xsi:type="dcterms:W3CDTF">2026-04-14T14:08:59Z</dcterms:modified>
</cp:coreProperties>
</file>